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50" d="100"/>
          <a:sy n="50" d="100"/>
        </p:scale>
        <p:origin x="-2184" y="-762"/>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51055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err="1" smtClean="0">
                <a:solidFill>
                  <a:schemeClr val="tx1"/>
                </a:solidFill>
              </a:rPr>
              <a:t>Gideonjayakanth</a:t>
            </a:r>
            <a:r>
              <a:rPr lang="en-US" sz="1100" dirty="0" smtClean="0">
                <a:solidFill>
                  <a:schemeClr val="tx1"/>
                </a:solidFill>
              </a:rPr>
              <a:t> D</a:t>
            </a:r>
            <a:endParaRPr lang="en-US" sz="1100" b="0" i="0" u="none" strike="noStrike" cap="none" dirty="0">
              <a:solidFill>
                <a:schemeClr val="tx1"/>
              </a:solidFill>
              <a:latin typeface="Arial"/>
              <a:ea typeface="Arial"/>
              <a:cs typeface="Arial"/>
              <a:sym typeface="Arial"/>
            </a:endParaRPr>
          </a:p>
          <a:p>
            <a:pPr lvl="0">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:aut2271030070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smtClean="0">
                <a:solidFill>
                  <a:schemeClr val="tx1"/>
                </a:solidFill>
              </a:rPr>
              <a:t>Angel College of Engineering And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xmlns=""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xmlns=""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xmlns=""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1119877"/>
            <a:ext cx="7429500" cy="3687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xmlns=""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xmlns=""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xmlns=""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xmlns=""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xmlns=""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xmlns=""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6F7A5ACF-324E-2DA0-CFA8-FDC29765267E}"/>
              </a:ext>
            </a:extLst>
          </p:cNvPr>
          <p:cNvSpPr txBox="1"/>
          <p:nvPr/>
        </p:nvSpPr>
        <p:spPr>
          <a:xfrm>
            <a:off x="138652" y="1014550"/>
            <a:ext cx="8483173" cy="3323987"/>
          </a:xfrm>
          <a:prstGeom prst="rect">
            <a:avLst/>
          </a:prstGeom>
          <a:noFill/>
        </p:spPr>
        <p:txBody>
          <a:bodyPr wrap="square">
            <a:spAutoFit/>
          </a:bodyPr>
          <a:lstStyle/>
          <a:p>
            <a:r>
              <a:rPr lang="en-US" dirty="0"/>
              <a:t/>
            </a:r>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r>
              <a:rPr lang="en-US" sz="1600" b="0" i="0" dirty="0">
                <a:solidFill>
                  <a:srgbClr val="0D0D0D"/>
                </a:solidFill>
                <a:effectLst/>
                <a:latin typeface="Söhne"/>
              </a:rPr>
              <a:t/>
            </a: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r>
              <a:rPr lang="en-US" sz="1600" b="0" i="0" dirty="0">
                <a:solidFill>
                  <a:srgbClr val="0D0D0D"/>
                </a:solidFill>
                <a:effectLst/>
                <a:latin typeface="Söhne"/>
              </a:rPr>
              <a:t/>
            </a:r>
            <a:br>
              <a:rPr lang="en-US" sz="1600" b="0" i="0" dirty="0">
                <a:solidFill>
                  <a:srgbClr val="0D0D0D"/>
                </a:solidFill>
                <a:effectLst/>
                <a:latin typeface="Söhne"/>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r>
              <a:rPr lang="en-US" sz="2000" b="0" i="0" dirty="0">
                <a:solidFill>
                  <a:srgbClr val="0D0D0D"/>
                </a:solidFill>
                <a:effectLst/>
                <a:latin typeface="+mj-lt"/>
              </a:rPr>
              <a:t/>
            </a:r>
            <a:br>
              <a:rPr lang="en-US" sz="20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r>
              <a:rPr lang="en-US" sz="1600" dirty="0">
                <a:latin typeface="+mj-lt"/>
              </a:rPr>
              <a:t/>
            </a:r>
            <a:br>
              <a:rPr lang="en-US" sz="1600" dirty="0">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r>
              <a:rPr lang="en-US" sz="1600" dirty="0">
                <a:solidFill>
                  <a:srgbClr val="0D0D0D"/>
                </a:solidFill>
                <a:latin typeface="+mj-lt"/>
              </a:rPr>
              <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1" i="0" dirty="0">
                <a:solidFill>
                  <a:srgbClr val="0D0D0D"/>
                </a:solidFill>
                <a:effectLst/>
                <a:latin typeface="+mj-lt"/>
              </a:rPr>
              <a:t>Technology Stack: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0fa2617-96bd-425d-8578-e93563fe37c5"/>
    <ds:schemaRef ds:uri="9162bd5b-4ed9-4da3-b376-05204580ba3f"/>
    <ds:schemaRef ds:uri="http://www.w3.org/XML/1998/namespace"/>
    <ds:schemaRef ds:uri="http://purl.org/dc/dcmityp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242</TotalTime>
  <Words>366</Words>
  <Application>Microsoft Office PowerPoint</Application>
  <PresentationFormat>On-screen Show (16:9)</PresentationFormat>
  <Paragraphs>78</Paragraphs>
  <Slides>27</Slides>
  <Notes>17</Notes>
  <HiddenSlides>0</HiddenSlides>
  <MMClips>0</MMClips>
  <ScaleCrop>false</ScaleCrop>
  <HeadingPairs>
    <vt:vector size="6" baseType="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29" baseType="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ismail - [2010]</cp:lastModifiedBy>
  <cp:revision>12</cp:revision>
  <dcterms:modified xsi:type="dcterms:W3CDTF">2024-04-10T13:55:54Z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